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3"/>
  </p:notesMasterIdLst>
  <p:sldIdLst>
    <p:sldId id="270" r:id="rId2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chael Mackey" initials="MM" lastIdx="1" clrIdx="0">
    <p:extLst>
      <p:ext uri="{19B8F6BF-5375-455C-9EA6-DF929625EA0E}">
        <p15:presenceInfo xmlns:p15="http://schemas.microsoft.com/office/powerpoint/2012/main" userId="S::C10MJM1@mail.niu.edu::476bd0d3-7c69-4de7-9a5f-7b7cc5c439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102E"/>
    <a:srgbClr val="BF5700"/>
    <a:srgbClr val="C92235"/>
    <a:srgbClr val="C00000"/>
    <a:srgbClr val="AB1500"/>
    <a:srgbClr val="01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185"/>
    <p:restoredTop sz="93880"/>
  </p:normalViewPr>
  <p:slideViewPr>
    <p:cSldViewPr snapToGrid="0" snapToObjects="1" showGuides="1">
      <p:cViewPr varScale="1">
        <p:scale>
          <a:sx n="48" d="100"/>
          <a:sy n="48" d="100"/>
        </p:scale>
        <p:origin x="116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6BBDD9-1938-BF48-B8EB-23F736B24C3A}" type="datetimeFigureOut">
              <a:rPr lang="en-US" smtClean="0"/>
              <a:t>2/15/23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0FB3E6-5B1C-DA4C-AC46-D726F69DE6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733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3370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6673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0109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3347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66848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0021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33587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66956" algn="l" defTabSz="106673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0FB3E6-5B1C-DA4C-AC46-D726F69DE6A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97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560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4898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35676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Text&#10;&#10;Description automatically generated with low confidence">
            <a:extLst>
              <a:ext uri="{FF2B5EF4-FFF2-40B4-BE49-F238E27FC236}">
                <a16:creationId xmlns:a16="http://schemas.microsoft.com/office/drawing/2014/main" id="{BF48680B-76C0-7BE4-D65A-420D2B1539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7361321" y="927691"/>
            <a:ext cx="536448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830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97509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799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0829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07257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5280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9659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6065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7746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1AD7450-71A9-F5AA-C92B-3ACB71A6F627}"/>
              </a:ext>
            </a:extLst>
          </p:cNvPr>
          <p:cNvSpPr/>
          <p:nvPr userDrawn="1"/>
        </p:nvSpPr>
        <p:spPr>
          <a:xfrm rot="10800000">
            <a:off x="0" y="4343400"/>
            <a:ext cx="43891200" cy="1381434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5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976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927F39D-040E-F76D-A373-6426DBC485DB}"/>
              </a:ext>
            </a:extLst>
          </p:cNvPr>
          <p:cNvSpPr/>
          <p:nvPr userDrawn="1"/>
        </p:nvSpPr>
        <p:spPr>
          <a:xfrm>
            <a:off x="0" y="1"/>
            <a:ext cx="43891200" cy="41719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256" dirty="0"/>
          </a:p>
        </p:txBody>
      </p:sp>
      <p:pic>
        <p:nvPicPr>
          <p:cNvPr id="9" name="Picture 8" descr="Text&#10;&#10;Description automatically generated with low confidence">
            <a:extLst>
              <a:ext uri="{FF2B5EF4-FFF2-40B4-BE49-F238E27FC236}">
                <a16:creationId xmlns:a16="http://schemas.microsoft.com/office/drawing/2014/main" id="{36894AE0-40FE-58B6-13CA-83002A4BCCE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37361321" y="927691"/>
            <a:ext cx="536448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0763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40" userDrawn="1">
          <p15:clr>
            <a:srgbClr val="F26B43"/>
          </p15:clr>
        </p15:guide>
        <p15:guide id="2" pos="742" userDrawn="1">
          <p15:clr>
            <a:srgbClr val="F26B43"/>
          </p15:clr>
        </p15:guide>
        <p15:guide id="3" pos="1112" userDrawn="1">
          <p15:clr>
            <a:srgbClr val="F26B43"/>
          </p15:clr>
        </p15:guide>
        <p15:guide id="4" pos="6440" userDrawn="1">
          <p15:clr>
            <a:srgbClr val="F26B43"/>
          </p15:clr>
        </p15:guide>
        <p15:guide id="5" pos="7427" userDrawn="1">
          <p15:clr>
            <a:srgbClr val="F26B43"/>
          </p15:clr>
        </p15:guide>
        <p15:guide id="6" pos="7798" userDrawn="1">
          <p15:clr>
            <a:srgbClr val="F26B43"/>
          </p15:clr>
        </p15:guide>
        <p15:guide id="7" pos="13126" userDrawn="1">
          <p15:clr>
            <a:srgbClr val="F26B43"/>
          </p15:clr>
        </p15:guide>
        <p15:guide id="8" pos="6809" userDrawn="1">
          <p15:clr>
            <a:srgbClr val="F26B43"/>
          </p15:clr>
        </p15:guide>
        <p15:guide id="9" pos="13516" userDrawn="1">
          <p15:clr>
            <a:srgbClr val="F26B43"/>
          </p15:clr>
        </p15:guide>
        <p15:guide id="10" pos="14134" userDrawn="1">
          <p15:clr>
            <a:srgbClr val="F26B43"/>
          </p15:clr>
        </p15:guide>
        <p15:guide id="11" pos="14504" userDrawn="1">
          <p15:clr>
            <a:srgbClr val="F26B43"/>
          </p15:clr>
        </p15:guide>
        <p15:guide id="12" pos="19832" userDrawn="1">
          <p15:clr>
            <a:srgbClr val="F26B43"/>
          </p15:clr>
        </p15:guide>
        <p15:guide id="13" pos="20201" userDrawn="1">
          <p15:clr>
            <a:srgbClr val="F26B43"/>
          </p15:clr>
        </p15:guide>
        <p15:guide id="14" pos="20819" userDrawn="1">
          <p15:clr>
            <a:srgbClr val="F26B43"/>
          </p15:clr>
        </p15:guide>
        <p15:guide id="15" pos="21190" userDrawn="1">
          <p15:clr>
            <a:srgbClr val="F26B43"/>
          </p15:clr>
        </p15:guide>
        <p15:guide id="16" pos="26537" userDrawn="1">
          <p15:clr>
            <a:srgbClr val="F26B43"/>
          </p15:clr>
        </p15:guide>
        <p15:guide id="17" pos="26908" userDrawn="1">
          <p15:clr>
            <a:srgbClr val="F26B43"/>
          </p15:clr>
        </p15:guide>
        <p15:guide id="18" orient="horz" pos="988" userDrawn="1">
          <p15:clr>
            <a:srgbClr val="F26B43"/>
          </p15:clr>
        </p15:guide>
        <p15:guide id="19" orient="horz" pos="3702" userDrawn="1">
          <p15:clr>
            <a:srgbClr val="F26B43"/>
          </p15:clr>
        </p15:guide>
        <p15:guide id="20" orient="horz" pos="3456" userDrawn="1">
          <p15:clr>
            <a:srgbClr val="F26B43"/>
          </p15:clr>
        </p15:guide>
        <p15:guide id="21" orient="horz" pos="4444" userDrawn="1">
          <p15:clr>
            <a:srgbClr val="F26B43"/>
          </p15:clr>
        </p15:guide>
        <p15:guide id="22" orient="horz" pos="4690" userDrawn="1">
          <p15:clr>
            <a:srgbClr val="F26B43"/>
          </p15:clr>
        </p15:guide>
        <p15:guide id="23" orient="horz" pos="19996" userDrawn="1">
          <p15:clr>
            <a:srgbClr val="F26B43"/>
          </p15:clr>
        </p15:guide>
        <p15:guide id="24" orient="horz" pos="19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ounded Rectangle 40">
            <a:extLst>
              <a:ext uri="{FF2B5EF4-FFF2-40B4-BE49-F238E27FC236}">
                <a16:creationId xmlns:a16="http://schemas.microsoft.com/office/drawing/2014/main" id="{59EC1AFA-C500-264C-9367-620673D989C7}"/>
              </a:ext>
            </a:extLst>
          </p:cNvPr>
          <p:cNvSpPr/>
          <p:nvPr/>
        </p:nvSpPr>
        <p:spPr>
          <a:xfrm>
            <a:off x="33035630" y="18452622"/>
            <a:ext cx="9823295" cy="4117420"/>
          </a:xfrm>
          <a:prstGeom prst="roundRect">
            <a:avLst>
              <a:gd name="adj" fmla="val 11136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Rounded Rectangle 42">
            <a:extLst>
              <a:ext uri="{FF2B5EF4-FFF2-40B4-BE49-F238E27FC236}">
                <a16:creationId xmlns:a16="http://schemas.microsoft.com/office/drawing/2014/main" id="{DC94D4D0-1A70-4F44-B755-4CAFFC3CE3B1}"/>
              </a:ext>
            </a:extLst>
          </p:cNvPr>
          <p:cNvSpPr/>
          <p:nvPr/>
        </p:nvSpPr>
        <p:spPr>
          <a:xfrm>
            <a:off x="33035631" y="23057633"/>
            <a:ext cx="9823295" cy="9016104"/>
          </a:xfrm>
          <a:prstGeom prst="roundRect">
            <a:avLst>
              <a:gd name="adj" fmla="val 10224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B2FA725-0E4F-6742-8A91-62AB532AA724}"/>
              </a:ext>
            </a:extLst>
          </p:cNvPr>
          <p:cNvSpPr txBox="1"/>
          <p:nvPr/>
        </p:nvSpPr>
        <p:spPr>
          <a:xfrm>
            <a:off x="33458076" y="19832566"/>
            <a:ext cx="80583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nisin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CC9FD2-2D31-614C-9866-71CB153F7003}"/>
              </a:ext>
            </a:extLst>
          </p:cNvPr>
          <p:cNvSpPr txBox="1"/>
          <p:nvPr/>
        </p:nvSpPr>
        <p:spPr>
          <a:xfrm>
            <a:off x="33458076" y="24588395"/>
            <a:ext cx="805835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nisin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pediam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accaborit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corehen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dendae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nonet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aperorepe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voles int odic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cores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doluptaturi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Rounded Rectangle 28">
            <a:extLst>
              <a:ext uri="{FF2B5EF4-FFF2-40B4-BE49-F238E27FC236}">
                <a16:creationId xmlns:a16="http://schemas.microsoft.com/office/drawing/2014/main" id="{82A376D1-ABE3-AC49-9A0F-F6C01455609D}"/>
              </a:ext>
            </a:extLst>
          </p:cNvPr>
          <p:cNvSpPr/>
          <p:nvPr/>
        </p:nvSpPr>
        <p:spPr>
          <a:xfrm>
            <a:off x="1032274" y="6676520"/>
            <a:ext cx="9823295" cy="16381114"/>
          </a:xfrm>
          <a:prstGeom prst="roundRect">
            <a:avLst>
              <a:gd name="adj" fmla="val 611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9375E96C-7B58-FD4E-972D-71A9A4A81893}"/>
              </a:ext>
            </a:extLst>
          </p:cNvPr>
          <p:cNvSpPr txBox="1"/>
          <p:nvPr/>
        </p:nvSpPr>
        <p:spPr>
          <a:xfrm>
            <a:off x="1521753" y="7013019"/>
            <a:ext cx="8357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</a:p>
        </p:txBody>
      </p:sp>
      <p:sp>
        <p:nvSpPr>
          <p:cNvPr id="31" name="Rounded Rectangle 30">
            <a:extLst>
              <a:ext uri="{FF2B5EF4-FFF2-40B4-BE49-F238E27FC236}">
                <a16:creationId xmlns:a16="http://schemas.microsoft.com/office/drawing/2014/main" id="{A1DE9566-7971-0842-853A-DE74406291AB}"/>
              </a:ext>
            </a:extLst>
          </p:cNvPr>
          <p:cNvSpPr/>
          <p:nvPr/>
        </p:nvSpPr>
        <p:spPr>
          <a:xfrm>
            <a:off x="1032274" y="23464585"/>
            <a:ext cx="9823295" cy="8609151"/>
          </a:xfrm>
          <a:prstGeom prst="roundRect">
            <a:avLst>
              <a:gd name="adj" fmla="val 10857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BF4A075-105D-984B-94C5-39A128B27A95}"/>
              </a:ext>
            </a:extLst>
          </p:cNvPr>
          <p:cNvSpPr txBox="1"/>
          <p:nvPr/>
        </p:nvSpPr>
        <p:spPr>
          <a:xfrm>
            <a:off x="1568874" y="23987838"/>
            <a:ext cx="83579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Research Goal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67746259-ED08-D544-A85A-971F14A37476}"/>
              </a:ext>
            </a:extLst>
          </p:cNvPr>
          <p:cNvSpPr/>
          <p:nvPr/>
        </p:nvSpPr>
        <p:spPr>
          <a:xfrm>
            <a:off x="11671806" y="6676520"/>
            <a:ext cx="20435119" cy="5945189"/>
          </a:xfrm>
          <a:prstGeom prst="roundRect">
            <a:avLst>
              <a:gd name="adj" fmla="val 10006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9DBA06A1-C0E8-354D-8494-CF6D551CA90B}"/>
              </a:ext>
            </a:extLst>
          </p:cNvPr>
          <p:cNvSpPr txBox="1"/>
          <p:nvPr/>
        </p:nvSpPr>
        <p:spPr>
          <a:xfrm>
            <a:off x="12267585" y="7013019"/>
            <a:ext cx="82586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35" name="Rounded Rectangle 34">
            <a:extLst>
              <a:ext uri="{FF2B5EF4-FFF2-40B4-BE49-F238E27FC236}">
                <a16:creationId xmlns:a16="http://schemas.microsoft.com/office/drawing/2014/main" id="{F26E6A80-1468-1C4F-A989-00B779C5FFD7}"/>
              </a:ext>
            </a:extLst>
          </p:cNvPr>
          <p:cNvSpPr/>
          <p:nvPr/>
        </p:nvSpPr>
        <p:spPr>
          <a:xfrm>
            <a:off x="11671806" y="12984184"/>
            <a:ext cx="9876924" cy="19089554"/>
          </a:xfrm>
          <a:prstGeom prst="roundRect">
            <a:avLst>
              <a:gd name="adj" fmla="val 5912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597AB99-2E8A-C449-AB41-FBD59A85CEAE}"/>
              </a:ext>
            </a:extLst>
          </p:cNvPr>
          <p:cNvSpPr txBox="1"/>
          <p:nvPr/>
        </p:nvSpPr>
        <p:spPr>
          <a:xfrm>
            <a:off x="12176807" y="13545643"/>
            <a:ext cx="69724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219FC474-1D79-EF48-ABD8-8EABA72FFED7}"/>
              </a:ext>
            </a:extLst>
          </p:cNvPr>
          <p:cNvSpPr/>
          <p:nvPr/>
        </p:nvSpPr>
        <p:spPr>
          <a:xfrm>
            <a:off x="22283630" y="13055120"/>
            <a:ext cx="9823295" cy="19018617"/>
          </a:xfrm>
          <a:prstGeom prst="roundRect">
            <a:avLst>
              <a:gd name="adj" fmla="val 6325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E4DE57B8-2814-6A4B-B0A9-826F7041EFB0}"/>
              </a:ext>
            </a:extLst>
          </p:cNvPr>
          <p:cNvSpPr txBox="1"/>
          <p:nvPr/>
        </p:nvSpPr>
        <p:spPr>
          <a:xfrm>
            <a:off x="22730522" y="13538833"/>
            <a:ext cx="83573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39" name="Rounded Rectangle 38">
            <a:extLst>
              <a:ext uri="{FF2B5EF4-FFF2-40B4-BE49-F238E27FC236}">
                <a16:creationId xmlns:a16="http://schemas.microsoft.com/office/drawing/2014/main" id="{4F96B770-9114-8C4B-81EE-AEE4851F7F70}"/>
              </a:ext>
            </a:extLst>
          </p:cNvPr>
          <p:cNvSpPr/>
          <p:nvPr/>
        </p:nvSpPr>
        <p:spPr>
          <a:xfrm>
            <a:off x="33035630" y="6676520"/>
            <a:ext cx="9823295" cy="11342689"/>
          </a:xfrm>
          <a:prstGeom prst="roundRect">
            <a:avLst>
              <a:gd name="adj" fmla="val 6328"/>
            </a:avLst>
          </a:prstGeom>
          <a:solidFill>
            <a:schemeClr val="bg1"/>
          </a:solidFill>
          <a:ln w="1016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98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5C965D9B-9D02-544C-BC10-4B92AAAEE432}"/>
              </a:ext>
            </a:extLst>
          </p:cNvPr>
          <p:cNvSpPr txBox="1"/>
          <p:nvPr/>
        </p:nvSpPr>
        <p:spPr>
          <a:xfrm>
            <a:off x="33458076" y="7153696"/>
            <a:ext cx="8035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900A203-626C-C349-B614-98A94635BFF0}"/>
              </a:ext>
            </a:extLst>
          </p:cNvPr>
          <p:cNvSpPr txBox="1"/>
          <p:nvPr/>
        </p:nvSpPr>
        <p:spPr>
          <a:xfrm>
            <a:off x="33458076" y="18808951"/>
            <a:ext cx="8035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27E451E-3BB2-1245-8E12-679E8CFB2E62}"/>
              </a:ext>
            </a:extLst>
          </p:cNvPr>
          <p:cNvSpPr txBox="1"/>
          <p:nvPr/>
        </p:nvSpPr>
        <p:spPr>
          <a:xfrm>
            <a:off x="33458076" y="23572339"/>
            <a:ext cx="8035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E9016A7-E64F-654A-9300-1FA5126FC2F2}"/>
              </a:ext>
            </a:extLst>
          </p:cNvPr>
          <p:cNvSpPr txBox="1"/>
          <p:nvPr/>
        </p:nvSpPr>
        <p:spPr>
          <a:xfrm>
            <a:off x="1529135" y="7982456"/>
            <a:ext cx="8777713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into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aturerum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identio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nsectatem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vendus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quodis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volupienis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debit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experumet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volorioraes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alit,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plitati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onemporro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rumendi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simenimus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mossimus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optae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Ut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sitiandi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arum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ipicien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debisimus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sectis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incto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delectet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eaque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ndanimus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rem id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maximillut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enduci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corecta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debitis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itius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nus id quat animus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platust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perovitasped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serio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natis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simperiae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nate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ulparis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magnieniam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to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intotatur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EF0BDC5-F00F-3F4F-9CA9-9A6E8BCBD080}"/>
              </a:ext>
            </a:extLst>
          </p:cNvPr>
          <p:cNvSpPr txBox="1"/>
          <p:nvPr/>
        </p:nvSpPr>
        <p:spPr>
          <a:xfrm>
            <a:off x="1529136" y="24990389"/>
            <a:ext cx="877771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susdam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asimin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quissequam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ipsunt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Ditat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harcium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rescias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electus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eicienet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busamus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Ugiatempore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evenis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earchitiam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tempe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E05E15AE-90AB-8C4F-A85A-CEB96CE4B8A6}"/>
              </a:ext>
            </a:extLst>
          </p:cNvPr>
          <p:cNvSpPr txBox="1"/>
          <p:nvPr/>
        </p:nvSpPr>
        <p:spPr>
          <a:xfrm>
            <a:off x="33458076" y="15319494"/>
            <a:ext cx="886425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Vitam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et, cum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laboreium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cum, quat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paris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as core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exceatur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antio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eumquatendit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doluptatet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landignam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lantur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escidit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reruptiaero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velis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maximus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pe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aliquas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sequidisit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hit lam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eicias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nisin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pediam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accaborit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odio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corehen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dendae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nonet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aperorepe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autatem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F0F08C7-579B-1346-B303-3AA140AB2FD8}"/>
              </a:ext>
            </a:extLst>
          </p:cNvPr>
          <p:cNvSpPr txBox="1"/>
          <p:nvPr/>
        </p:nvSpPr>
        <p:spPr>
          <a:xfrm>
            <a:off x="12176807" y="14558981"/>
            <a:ext cx="896872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BC74E98-A725-B34B-9575-A7566289689B}"/>
              </a:ext>
            </a:extLst>
          </p:cNvPr>
          <p:cNvSpPr txBox="1"/>
          <p:nvPr/>
        </p:nvSpPr>
        <p:spPr>
          <a:xfrm>
            <a:off x="22773677" y="23186445"/>
            <a:ext cx="8810350" cy="85869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quodit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quaerumquiam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eatquid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tiatiumet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consent,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occusa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inciend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itatqui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iligenti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dolesti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nvenda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nessi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sandianis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sit,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occum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fugiaestibea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quaspic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licidita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dolorescimus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doloreptur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dignatist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Ga.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Oviduntusam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fugitat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exersperum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sitas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officiat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am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inust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mint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il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mintis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es vel maxim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aborem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explitatur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sum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venihit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quo con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cusda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volorum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qui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conessunt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vel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nullitae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porunto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mod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maiorio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spellande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moluptionem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consequae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audanto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tatiae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quodit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quaerumquiam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ex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eatquid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eliqui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tiatiumet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sequi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consent,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occusa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inciend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itatqui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idest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iligenti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dolesti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nvenda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comnient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que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nessi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sandianis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con et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sit,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occum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fugiaestibea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doloris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quaspic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licidita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voluptatus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eos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res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dolorescimus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doloreptur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dignatist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09B0815-7AE1-8847-AD26-B745E0979A8E}"/>
              </a:ext>
            </a:extLst>
          </p:cNvPr>
          <p:cNvSpPr/>
          <p:nvPr/>
        </p:nvSpPr>
        <p:spPr>
          <a:xfrm>
            <a:off x="12205443" y="17368236"/>
            <a:ext cx="8809647" cy="601060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5761BDBB-15CB-D443-998A-5BC6BDA141E9}"/>
              </a:ext>
            </a:extLst>
          </p:cNvPr>
          <p:cNvSpPr/>
          <p:nvPr/>
        </p:nvSpPr>
        <p:spPr>
          <a:xfrm>
            <a:off x="22773676" y="14647299"/>
            <a:ext cx="8624721" cy="810573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737F5B7-33E9-084C-8399-2DA23CEF412F}"/>
              </a:ext>
            </a:extLst>
          </p:cNvPr>
          <p:cNvSpPr/>
          <p:nvPr/>
        </p:nvSpPr>
        <p:spPr>
          <a:xfrm>
            <a:off x="1529134" y="14945280"/>
            <a:ext cx="8625331" cy="719561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DBA5E066-6988-C94F-8518-F0F59B4C68E5}"/>
              </a:ext>
            </a:extLst>
          </p:cNvPr>
          <p:cNvSpPr/>
          <p:nvPr/>
        </p:nvSpPr>
        <p:spPr>
          <a:xfrm>
            <a:off x="33458076" y="8177311"/>
            <a:ext cx="8627849" cy="689838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3BA571E-2C98-AE45-A67E-9CFBB1DE99E2}"/>
              </a:ext>
            </a:extLst>
          </p:cNvPr>
          <p:cNvSpPr/>
          <p:nvPr/>
        </p:nvSpPr>
        <p:spPr>
          <a:xfrm>
            <a:off x="12205444" y="23987838"/>
            <a:ext cx="8809647" cy="345904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15C513F-F221-7C48-9236-D5F9EE890275}"/>
              </a:ext>
            </a:extLst>
          </p:cNvPr>
          <p:cNvSpPr/>
          <p:nvPr/>
        </p:nvSpPr>
        <p:spPr>
          <a:xfrm>
            <a:off x="12135356" y="27947814"/>
            <a:ext cx="8809647" cy="351692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6AEC3405-EDBF-CA42-9606-5AF10587E258}"/>
              </a:ext>
            </a:extLst>
          </p:cNvPr>
          <p:cNvSpPr/>
          <p:nvPr/>
        </p:nvSpPr>
        <p:spPr>
          <a:xfrm>
            <a:off x="12267585" y="8180515"/>
            <a:ext cx="19249800" cy="39765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980" dirty="0">
                <a:latin typeface="Arial" panose="020B0604020202020204" pitchFamily="34" charset="0"/>
                <a:cs typeface="Arial" panose="020B0604020202020204" pitchFamily="34" charset="0"/>
              </a:rPr>
              <a:t>figures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5628AC7-F871-8747-98F8-83599A65A437}"/>
              </a:ext>
            </a:extLst>
          </p:cNvPr>
          <p:cNvSpPr txBox="1"/>
          <p:nvPr/>
        </p:nvSpPr>
        <p:spPr>
          <a:xfrm>
            <a:off x="927763" y="932735"/>
            <a:ext cx="23475157" cy="23496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Quibus</a:t>
            </a:r>
            <a:r>
              <a:rPr lang="en-US" sz="7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simust</a:t>
            </a:r>
            <a:r>
              <a:rPr lang="en-US" sz="7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alignamus</a:t>
            </a:r>
            <a:r>
              <a:rPr lang="en-US" sz="7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7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que et, </a:t>
            </a:r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nobitasitat</a:t>
            </a:r>
            <a:r>
              <a:rPr lang="en-US" sz="7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voles </a:t>
            </a:r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nonsequi</a:t>
            </a:r>
            <a:r>
              <a:rPr lang="en-US" sz="7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sz="7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recercia</a:t>
            </a:r>
            <a:r>
              <a:rPr lang="en-US" sz="7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nemporem</a:t>
            </a:r>
            <a:r>
              <a:rPr lang="en-US" sz="7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7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endParaRPr lang="en-US" sz="7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0528D57-C7D4-694B-8640-063F77516D0D}"/>
              </a:ext>
            </a:extLst>
          </p:cNvPr>
          <p:cNvSpPr txBox="1"/>
          <p:nvPr/>
        </p:nvSpPr>
        <p:spPr>
          <a:xfrm>
            <a:off x="927763" y="4863448"/>
            <a:ext cx="278489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[AUTHORS LINE]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Firstname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Lastname</a:t>
            </a:r>
            <a:r>
              <a:rPr lang="en-US" sz="3600" baseline="30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[DEPT./SCHOOL LINE] Department of Chemistry, College of Liberal Arts &amp; Sciences, Northern Illinois University</a:t>
            </a:r>
          </a:p>
        </p:txBody>
      </p:sp>
    </p:spTree>
    <p:extLst>
      <p:ext uri="{BB962C8B-B14F-4D97-AF65-F5344CB8AC3E}">
        <p14:creationId xmlns:p14="http://schemas.microsoft.com/office/powerpoint/2010/main" val="5028972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19292</TotalTime>
  <Words>750</Words>
  <Application>Microsoft Macintosh PowerPoint</Application>
  <PresentationFormat>Custom</PresentationFormat>
  <Paragraphs>30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Luecke, Jenna C</dc:creator>
  <cp:lastModifiedBy>Crispin Prebys</cp:lastModifiedBy>
  <cp:revision>97</cp:revision>
  <cp:lastPrinted>2018-10-04T13:58:04Z</cp:lastPrinted>
  <dcterms:created xsi:type="dcterms:W3CDTF">2018-05-04T16:01:53Z</dcterms:created>
  <dcterms:modified xsi:type="dcterms:W3CDTF">2023-02-15T18:50:01Z</dcterms:modified>
</cp:coreProperties>
</file>